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E52F67-77B2-4C8B-9DD8-0BAF7A0598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2DECD63-D76D-22FC-0E09-28CDA573EB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87C3EA9-B7AB-2694-5029-3B6B7DA0C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A6EA96-C81F-0C22-2176-B0223493F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225640-A634-79FA-E17C-DD7B6DB00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767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32A8DE-1AD8-7B53-16C4-C23BF997F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21FEE5E-BD97-9361-0720-ED06B2523D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03FADA-C507-DE48-7CF5-1D814CD95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76B172A-7B7F-22C7-7CC5-DB8188EB6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8374677-8523-6B7D-102F-60A34BE81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9029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7D6DC6B-55C5-495C-47A4-2CC14934A1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733D501-D6F7-FDA1-1CE6-D8F5D6B602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494A3F5-53EB-4FEF-AAC6-13DD09E84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33A6A4-97B1-09A9-3767-479E7D97A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E09B0D-4132-CDD0-334F-AFBACD1E3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9582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17330F-C84B-038D-3201-97537950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6D2CB0-0323-127D-E3F7-47D3B6666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91F207-CE65-8CF7-034F-01C4E7B30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B1CB62F-3D76-57F8-3184-1A9B3D6F4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3F2E1C-1F75-DD35-6BE2-754E9DB14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9891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3A70D6-1F24-8F2F-A79E-DF63902B3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34DCAC4-4C9C-688B-03B8-0B29DB946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1D3221-CB8E-B2A0-13F4-D2884943E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1175CD-1E70-8893-5EC8-CBC0ADEB9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417D48-7279-1B6C-2B2A-3DDE07911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6536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26E4D9-97C7-D348-BEA0-61E0E5170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197A23-FD32-6AC1-CEB4-5A158EFE2C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994D88F-E1E0-0338-0CBA-BA08F0177E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A3AE573-D52F-58C0-3569-40E85E0C5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40F5486-F0CA-1FA9-5175-43A9DFEDC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8F84C8-14DC-6BB0-90ED-CCE451296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4637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57EF06-13DA-1554-7B5B-BDD67BD89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5FC7FBF-F0C1-20AC-2B53-1CFA4E9C4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53C6F11-8873-1A0F-7171-78D8C8F19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A90FA4B-B1EB-B7F2-0443-99918AFB07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EC9515D-3151-1649-0EEB-0FF80C47B1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AE53DB4-CC84-10DD-B754-BBB2D7005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EC73C8D-6983-7E1A-0F05-D3040F7F3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824D480-6BCB-1074-E331-A23E178C5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45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778E97-195C-E0F2-86C9-0BD239F89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8E22FE7-0110-6F0B-4D5A-15F30C4FE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E7612F6-EB51-2E97-6384-E977FC43A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04B10F6-C801-5093-4C7A-3729DD578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639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2F6A422-C718-C45F-A9D0-F27C395F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0F42D23-E654-8C8E-7E69-90F1883D6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3B336EA-4F33-14C8-26B6-C130AE159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9694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1B7E81-A4DF-C912-3905-8E26CF7F6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60FAA0-FD8B-B23E-4F71-D4013D1DB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8C6926-8577-A813-5B61-CA5BA8442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A9302DA-9DF1-7F8E-3CC9-F0DC47961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CC871F9-5544-5A8E-95B2-09821A576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64FF7B7-AF64-C023-9CEB-87F91B199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6139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E0791E-C281-6705-4745-91EB40AF5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0E2C68D-969D-A4DF-C228-981BEA3DD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CE5C47-E11D-DE7C-FD6F-12EFC1075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7CD98CC-A94C-11AF-CD78-BB80F9F21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DE9E47B-BB78-5174-38F7-D2D32322B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5CFEB6-6048-B5D9-8498-33297606B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1092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389B8CF-CF27-0224-A51E-F582ECAAA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828A274-5418-4B15-230B-0C91BEBC6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D599EC-568D-8E64-3A21-96A8B144F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A4E651-65D0-493A-9164-1C21BEEC2B4F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97C7510-2478-60F0-9DF7-F7005FF703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B26F45-3EF8-4E4D-A6D2-39EA3F549D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810CBA-664E-4A45-8857-EABDB2A11F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8881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ntendo grama, ao ar livre, atletismo, campo&#10;&#10;Descrição gerada automaticamente">
            <a:extLst>
              <a:ext uri="{FF2B5EF4-FFF2-40B4-BE49-F238E27FC236}">
                <a16:creationId xmlns:a16="http://schemas.microsoft.com/office/drawing/2014/main" id="{59E38DE9-BE58-B2F7-DB3D-36E496F0DA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" y="0"/>
            <a:ext cx="12185231" cy="6858000"/>
          </a:xfrm>
          <a:prstGeom prst="rect">
            <a:avLst/>
          </a:prstGeo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D8434106-FBC0-770D-C30D-F40E5BCF6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58136" y="1353487"/>
            <a:ext cx="4928103" cy="1909762"/>
          </a:xfrm>
        </p:spPr>
        <p:txBody>
          <a:bodyPr/>
          <a:lstStyle/>
          <a:p>
            <a:pPr algn="r"/>
            <a:r>
              <a:rPr lang="pt-BR" b="1" dirty="0">
                <a:solidFill>
                  <a:schemeClr val="bg1">
                    <a:lumMod val="95000"/>
                  </a:schemeClr>
                </a:solidFill>
              </a:rPr>
              <a:t>Trabalho de Estatística</a:t>
            </a:r>
          </a:p>
        </p:txBody>
      </p:sp>
      <p:sp>
        <p:nvSpPr>
          <p:cNvPr id="9" name="Subtítulo 8">
            <a:extLst>
              <a:ext uri="{FF2B5EF4-FFF2-40B4-BE49-F238E27FC236}">
                <a16:creationId xmlns:a16="http://schemas.microsoft.com/office/drawing/2014/main" id="{AF0C69F2-C0C1-C057-67BB-9375C0D4D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8137" y="3429000"/>
            <a:ext cx="4928103" cy="499182"/>
          </a:xfrm>
        </p:spPr>
        <p:txBody>
          <a:bodyPr>
            <a:normAutofit/>
          </a:bodyPr>
          <a:lstStyle/>
          <a:p>
            <a:pPr algn="r"/>
            <a:r>
              <a:rPr lang="pt-BR" b="1" dirty="0">
                <a:solidFill>
                  <a:schemeClr val="bg1">
                    <a:lumMod val="95000"/>
                  </a:schemeClr>
                </a:solidFill>
              </a:rPr>
              <a:t>Dashboard World Series Baseball</a:t>
            </a:r>
          </a:p>
        </p:txBody>
      </p:sp>
      <p:pic>
        <p:nvPicPr>
          <p:cNvPr id="1026" name="Picture 2" descr="12° Techweek Fatec Franca">
            <a:extLst>
              <a:ext uri="{FF2B5EF4-FFF2-40B4-BE49-F238E27FC236}">
                <a16:creationId xmlns:a16="http://schemas.microsoft.com/office/drawing/2014/main" id="{B7852B14-A773-4B65-6D98-6001F2C86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451" y="132761"/>
            <a:ext cx="2937164" cy="110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3929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12° Techweek Fatec Franca">
            <a:extLst>
              <a:ext uri="{FF2B5EF4-FFF2-40B4-BE49-F238E27FC236}">
                <a16:creationId xmlns:a16="http://schemas.microsoft.com/office/drawing/2014/main" id="{B2DD702B-B307-1261-0955-D3052235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9303" y="132761"/>
            <a:ext cx="1469312" cy="55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8EB9894-3FCA-5A76-C233-AF90C687D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08" y="685686"/>
            <a:ext cx="10800784" cy="605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079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12° Techweek Fatec Franca">
            <a:extLst>
              <a:ext uri="{FF2B5EF4-FFF2-40B4-BE49-F238E27FC236}">
                <a16:creationId xmlns:a16="http://schemas.microsoft.com/office/drawing/2014/main" id="{B2DD702B-B307-1261-0955-D3052235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9303" y="132761"/>
            <a:ext cx="1469312" cy="55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1BAD81A-4A3E-851A-12D2-436DB4680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27" y="685686"/>
            <a:ext cx="10806545" cy="605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670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ítulo 8">
            <a:extLst>
              <a:ext uri="{FF2B5EF4-FFF2-40B4-BE49-F238E27FC236}">
                <a16:creationId xmlns:a16="http://schemas.microsoft.com/office/drawing/2014/main" id="{AF0C69F2-C0C1-C057-67BB-9375C0D4D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90110" y="2019178"/>
            <a:ext cx="5211780" cy="2819644"/>
          </a:xfrm>
        </p:spPr>
        <p:txBody>
          <a:bodyPr>
            <a:normAutofit/>
          </a:bodyPr>
          <a:lstStyle/>
          <a:p>
            <a:r>
              <a:rPr lang="pt-BR" dirty="0"/>
              <a:t>Leonardo Henrique Mazza</a:t>
            </a:r>
          </a:p>
          <a:p>
            <a:r>
              <a:rPr lang="pt-BR" dirty="0"/>
              <a:t>Ray Gabriel Moreira Araujo</a:t>
            </a:r>
          </a:p>
          <a:p>
            <a:r>
              <a:rPr lang="pt-BR" dirty="0"/>
              <a:t>Victor Hugo Braga Oliveira</a:t>
            </a:r>
          </a:p>
          <a:p>
            <a:endParaRPr lang="pt-BR" dirty="0"/>
          </a:p>
          <a:p>
            <a:r>
              <a:rPr lang="pt-BR" dirty="0"/>
              <a:t>3° ADS Matutino</a:t>
            </a:r>
          </a:p>
          <a:p>
            <a:r>
              <a:rPr lang="pt-BR" dirty="0"/>
              <a:t>29/05/2024</a:t>
            </a:r>
          </a:p>
        </p:txBody>
      </p:sp>
      <p:pic>
        <p:nvPicPr>
          <p:cNvPr id="2" name="Picture 2" descr="12° Techweek Fatec Franca">
            <a:extLst>
              <a:ext uri="{FF2B5EF4-FFF2-40B4-BE49-F238E27FC236}">
                <a16:creationId xmlns:a16="http://schemas.microsoft.com/office/drawing/2014/main" id="{B2DD702B-B307-1261-0955-D3052235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451" y="132761"/>
            <a:ext cx="2937164" cy="110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6904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ítulo 8">
            <a:extLst>
              <a:ext uri="{FF2B5EF4-FFF2-40B4-BE49-F238E27FC236}">
                <a16:creationId xmlns:a16="http://schemas.microsoft.com/office/drawing/2014/main" id="{AF0C69F2-C0C1-C057-67BB-9375C0D4D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7352" y="2429725"/>
            <a:ext cx="7697295" cy="226357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Escolha do banco de dados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Elaboração das perguntas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Preparação do ambiente de desenvolvimento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Consulta, tratamento de dados e geração de tabelas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Montagem do dashboard</a:t>
            </a:r>
          </a:p>
        </p:txBody>
      </p:sp>
      <p:pic>
        <p:nvPicPr>
          <p:cNvPr id="2" name="Picture 2" descr="12° Techweek Fatec Franca">
            <a:extLst>
              <a:ext uri="{FF2B5EF4-FFF2-40B4-BE49-F238E27FC236}">
                <a16:creationId xmlns:a16="http://schemas.microsoft.com/office/drawing/2014/main" id="{B2DD702B-B307-1261-0955-D3052235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451" y="132761"/>
            <a:ext cx="2937164" cy="110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8">
            <a:extLst>
              <a:ext uri="{FF2B5EF4-FFF2-40B4-BE49-F238E27FC236}">
                <a16:creationId xmlns:a16="http://schemas.microsoft.com/office/drawing/2014/main" id="{0B432F02-47F5-D1C7-524C-5A65922ECF3A}"/>
              </a:ext>
            </a:extLst>
          </p:cNvPr>
          <p:cNvSpPr txBox="1">
            <a:spLocks/>
          </p:cNvSpPr>
          <p:nvPr/>
        </p:nvSpPr>
        <p:spPr>
          <a:xfrm>
            <a:off x="3490109" y="1459087"/>
            <a:ext cx="5211780" cy="4694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Etapas</a:t>
            </a:r>
          </a:p>
        </p:txBody>
      </p:sp>
    </p:spTree>
    <p:extLst>
      <p:ext uri="{BB962C8B-B14F-4D97-AF65-F5344CB8AC3E}">
        <p14:creationId xmlns:p14="http://schemas.microsoft.com/office/powerpoint/2010/main" val="1743309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ítulo 8">
            <a:extLst>
              <a:ext uri="{FF2B5EF4-FFF2-40B4-BE49-F238E27FC236}">
                <a16:creationId xmlns:a16="http://schemas.microsoft.com/office/drawing/2014/main" id="{AF0C69F2-C0C1-C057-67BB-9375C0D4D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4660" y="2403787"/>
            <a:ext cx="7582678" cy="2675208"/>
          </a:xfrm>
        </p:spPr>
        <p:txBody>
          <a:bodyPr>
            <a:norm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1) Quais os dados da estatística descritiva de vitórias e derrotas dos treinadores?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2) Quais os dados da estatística descritiva do salário dos jogadores?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3) Qual a média de altura e peso dos jogadores?</a:t>
            </a:r>
          </a:p>
        </p:txBody>
      </p:sp>
      <p:pic>
        <p:nvPicPr>
          <p:cNvPr id="2" name="Picture 2" descr="12° Techweek Fatec Franca">
            <a:extLst>
              <a:ext uri="{FF2B5EF4-FFF2-40B4-BE49-F238E27FC236}">
                <a16:creationId xmlns:a16="http://schemas.microsoft.com/office/drawing/2014/main" id="{B2DD702B-B307-1261-0955-D3052235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451" y="132761"/>
            <a:ext cx="2937164" cy="110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8">
            <a:extLst>
              <a:ext uri="{FF2B5EF4-FFF2-40B4-BE49-F238E27FC236}">
                <a16:creationId xmlns:a16="http://schemas.microsoft.com/office/drawing/2014/main" id="{0B432F02-47F5-D1C7-524C-5A65922ECF3A}"/>
              </a:ext>
            </a:extLst>
          </p:cNvPr>
          <p:cNvSpPr txBox="1">
            <a:spLocks/>
          </p:cNvSpPr>
          <p:nvPr/>
        </p:nvSpPr>
        <p:spPr>
          <a:xfrm>
            <a:off x="3490109" y="1459087"/>
            <a:ext cx="5211780" cy="4694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Perguntas</a:t>
            </a:r>
          </a:p>
        </p:txBody>
      </p:sp>
    </p:spTree>
    <p:extLst>
      <p:ext uri="{BB962C8B-B14F-4D97-AF65-F5344CB8AC3E}">
        <p14:creationId xmlns:p14="http://schemas.microsoft.com/office/powerpoint/2010/main" val="3882651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ítulo 8">
            <a:extLst>
              <a:ext uri="{FF2B5EF4-FFF2-40B4-BE49-F238E27FC236}">
                <a16:creationId xmlns:a16="http://schemas.microsoft.com/office/drawing/2014/main" id="{AF0C69F2-C0C1-C057-67BB-9375C0D4D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04525" y="2403787"/>
            <a:ext cx="8182948" cy="3136934"/>
          </a:xfrm>
        </p:spPr>
        <p:txBody>
          <a:bodyPr>
            <a:norm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pt-BR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4</a:t>
            </a: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 Qual a probabilidade do time mais vencedor da história do world series (New York Yankees) vencer 2 das próximas 4 edições? (Distribuição binomial)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pt-BR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5</a:t>
            </a: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 Levando em consideração a média e desvio padrão do número de vitórias de cada time vencedor do world series na edição vencedora, qual a chance de o próximo campeão ter mais de 100 vitórias? (Distribuição normal)</a:t>
            </a:r>
          </a:p>
        </p:txBody>
      </p:sp>
      <p:pic>
        <p:nvPicPr>
          <p:cNvPr id="2" name="Picture 2" descr="12° Techweek Fatec Franca">
            <a:extLst>
              <a:ext uri="{FF2B5EF4-FFF2-40B4-BE49-F238E27FC236}">
                <a16:creationId xmlns:a16="http://schemas.microsoft.com/office/drawing/2014/main" id="{B2DD702B-B307-1261-0955-D3052235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451" y="132761"/>
            <a:ext cx="2937164" cy="110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8">
            <a:extLst>
              <a:ext uri="{FF2B5EF4-FFF2-40B4-BE49-F238E27FC236}">
                <a16:creationId xmlns:a16="http://schemas.microsoft.com/office/drawing/2014/main" id="{0B432F02-47F5-D1C7-524C-5A65922ECF3A}"/>
              </a:ext>
            </a:extLst>
          </p:cNvPr>
          <p:cNvSpPr txBox="1">
            <a:spLocks/>
          </p:cNvSpPr>
          <p:nvPr/>
        </p:nvSpPr>
        <p:spPr>
          <a:xfrm>
            <a:off x="3490109" y="1459087"/>
            <a:ext cx="5211780" cy="4694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Perguntas</a:t>
            </a:r>
          </a:p>
        </p:txBody>
      </p:sp>
    </p:spTree>
    <p:extLst>
      <p:ext uri="{BB962C8B-B14F-4D97-AF65-F5344CB8AC3E}">
        <p14:creationId xmlns:p14="http://schemas.microsoft.com/office/powerpoint/2010/main" val="124938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ítulo 8">
            <a:extLst>
              <a:ext uri="{FF2B5EF4-FFF2-40B4-BE49-F238E27FC236}">
                <a16:creationId xmlns:a16="http://schemas.microsoft.com/office/drawing/2014/main" id="{AF0C69F2-C0C1-C057-67BB-9375C0D4D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14733" y="2476215"/>
            <a:ext cx="3762532" cy="2995126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Média, moda, mediana</a:t>
            </a:r>
          </a:p>
          <a:p>
            <a:pPr marL="342900" indent="-34290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</a:t>
            </a: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esvio padrão</a:t>
            </a:r>
          </a:p>
          <a:p>
            <a:pPr marL="342900" indent="-34290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</a:t>
            </a: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oeficiente de variação</a:t>
            </a:r>
          </a:p>
          <a:p>
            <a:pPr marL="342900" indent="-34290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Distribuição binomial</a:t>
            </a:r>
          </a:p>
          <a:p>
            <a:pPr marL="342900" indent="-34290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Distribuição normal</a:t>
            </a:r>
          </a:p>
        </p:txBody>
      </p:sp>
      <p:pic>
        <p:nvPicPr>
          <p:cNvPr id="2" name="Picture 2" descr="12° Techweek Fatec Franca">
            <a:extLst>
              <a:ext uri="{FF2B5EF4-FFF2-40B4-BE49-F238E27FC236}">
                <a16:creationId xmlns:a16="http://schemas.microsoft.com/office/drawing/2014/main" id="{B2DD702B-B307-1261-0955-D3052235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451" y="132761"/>
            <a:ext cx="2937164" cy="110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8">
            <a:extLst>
              <a:ext uri="{FF2B5EF4-FFF2-40B4-BE49-F238E27FC236}">
                <a16:creationId xmlns:a16="http://schemas.microsoft.com/office/drawing/2014/main" id="{0B432F02-47F5-D1C7-524C-5A65922ECF3A}"/>
              </a:ext>
            </a:extLst>
          </p:cNvPr>
          <p:cNvSpPr txBox="1">
            <a:spLocks/>
          </p:cNvSpPr>
          <p:nvPr/>
        </p:nvSpPr>
        <p:spPr>
          <a:xfrm>
            <a:off x="3490109" y="1459087"/>
            <a:ext cx="5211780" cy="4694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Estatística</a:t>
            </a:r>
          </a:p>
        </p:txBody>
      </p:sp>
    </p:spTree>
    <p:extLst>
      <p:ext uri="{BB962C8B-B14F-4D97-AF65-F5344CB8AC3E}">
        <p14:creationId xmlns:p14="http://schemas.microsoft.com/office/powerpoint/2010/main" val="3451914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ítulo 8">
            <a:extLst>
              <a:ext uri="{FF2B5EF4-FFF2-40B4-BE49-F238E27FC236}">
                <a16:creationId xmlns:a16="http://schemas.microsoft.com/office/drawing/2014/main" id="{AF0C69F2-C0C1-C057-67BB-9375C0D4D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1476" y="2476215"/>
            <a:ext cx="7409045" cy="2995126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Linguagens Python e SQL</a:t>
            </a:r>
          </a:p>
          <a:p>
            <a:pPr marL="342900" indent="-34290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Banco de dados </a:t>
            </a:r>
            <a:r>
              <a:rPr lang="pt-BR" kern="1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SQLite</a:t>
            </a:r>
            <a:endParaRPr lang="pt-BR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Power BI</a:t>
            </a:r>
          </a:p>
          <a:p>
            <a:pPr marL="342900" indent="-34290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Ambiente Anaconda</a:t>
            </a:r>
          </a:p>
          <a:p>
            <a:pPr marL="342900" indent="-34290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Biblioteca Pandas, SQLite3, </a:t>
            </a:r>
            <a:r>
              <a:rPr lang="pt-BR" kern="1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</a:t>
            </a:r>
            <a:r>
              <a:rPr lang="pt-BR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umpy</a:t>
            </a: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pt-BR" kern="1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</a:t>
            </a:r>
            <a:r>
              <a:rPr lang="pt-BR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cipy</a:t>
            </a:r>
            <a:r>
              <a:rPr lang="pt-BR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pt-BR" kern="1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</a:t>
            </a:r>
            <a:r>
              <a:rPr lang="pt-BR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tatistics</a:t>
            </a:r>
            <a:endParaRPr lang="pt-BR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12° Techweek Fatec Franca">
            <a:extLst>
              <a:ext uri="{FF2B5EF4-FFF2-40B4-BE49-F238E27FC236}">
                <a16:creationId xmlns:a16="http://schemas.microsoft.com/office/drawing/2014/main" id="{B2DD702B-B307-1261-0955-D3052235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451" y="132761"/>
            <a:ext cx="2937164" cy="110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8">
            <a:extLst>
              <a:ext uri="{FF2B5EF4-FFF2-40B4-BE49-F238E27FC236}">
                <a16:creationId xmlns:a16="http://schemas.microsoft.com/office/drawing/2014/main" id="{0B432F02-47F5-D1C7-524C-5A65922ECF3A}"/>
              </a:ext>
            </a:extLst>
          </p:cNvPr>
          <p:cNvSpPr txBox="1">
            <a:spLocks/>
          </p:cNvSpPr>
          <p:nvPr/>
        </p:nvSpPr>
        <p:spPr>
          <a:xfrm>
            <a:off x="3490109" y="1459087"/>
            <a:ext cx="5211780" cy="4694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Tecnologias</a:t>
            </a:r>
          </a:p>
        </p:txBody>
      </p:sp>
    </p:spTree>
    <p:extLst>
      <p:ext uri="{BB962C8B-B14F-4D97-AF65-F5344CB8AC3E}">
        <p14:creationId xmlns:p14="http://schemas.microsoft.com/office/powerpoint/2010/main" val="2871293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12° Techweek Fatec Franca">
            <a:extLst>
              <a:ext uri="{FF2B5EF4-FFF2-40B4-BE49-F238E27FC236}">
                <a16:creationId xmlns:a16="http://schemas.microsoft.com/office/drawing/2014/main" id="{B2DD702B-B307-1261-0955-D3052235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451" y="132761"/>
            <a:ext cx="2937164" cy="110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8">
            <a:extLst>
              <a:ext uri="{FF2B5EF4-FFF2-40B4-BE49-F238E27FC236}">
                <a16:creationId xmlns:a16="http://schemas.microsoft.com/office/drawing/2014/main" id="{0B432F02-47F5-D1C7-524C-5A65922ECF3A}"/>
              </a:ext>
            </a:extLst>
          </p:cNvPr>
          <p:cNvSpPr txBox="1">
            <a:spLocks/>
          </p:cNvSpPr>
          <p:nvPr/>
        </p:nvSpPr>
        <p:spPr>
          <a:xfrm>
            <a:off x="3490110" y="3188286"/>
            <a:ext cx="5211780" cy="481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Dashboard</a:t>
            </a:r>
            <a:endParaRPr lang="pt-BR" sz="3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863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12° Techweek Fatec Franca">
            <a:extLst>
              <a:ext uri="{FF2B5EF4-FFF2-40B4-BE49-F238E27FC236}">
                <a16:creationId xmlns:a16="http://schemas.microsoft.com/office/drawing/2014/main" id="{B2DD702B-B307-1261-0955-D3052235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9303" y="132761"/>
            <a:ext cx="1469312" cy="55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5E5FE65-155B-913D-BBE2-A8A5E8257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271" y="670119"/>
            <a:ext cx="10753458" cy="605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619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202</Words>
  <Application>Microsoft Office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Tema do Office</vt:lpstr>
      <vt:lpstr>Trabalho de Estatística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Trabalho de Estatística</dc:title>
  <dc:creator>Vinícius Santana</dc:creator>
  <cp:lastModifiedBy>VICTOR HUGO BRAGA OLIVEIRA</cp:lastModifiedBy>
  <cp:revision>11</cp:revision>
  <dcterms:created xsi:type="dcterms:W3CDTF">2024-05-30T03:57:46Z</dcterms:created>
  <dcterms:modified xsi:type="dcterms:W3CDTF">2024-06-03T00:44:38Z</dcterms:modified>
</cp:coreProperties>
</file>

<file path=docProps/thumbnail.jpeg>
</file>